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256" r:id="rId2"/>
    <p:sldId id="260" r:id="rId3"/>
    <p:sldId id="261" r:id="rId4"/>
    <p:sldId id="262" r:id="rId5"/>
    <p:sldId id="264" r:id="rId6"/>
    <p:sldId id="282" r:id="rId7"/>
    <p:sldId id="281" r:id="rId8"/>
    <p:sldId id="280" r:id="rId9"/>
    <p:sldId id="263" r:id="rId10"/>
    <p:sldId id="283" r:id="rId11"/>
    <p:sldId id="271" r:id="rId12"/>
    <p:sldId id="272" r:id="rId13"/>
    <p:sldId id="273" r:id="rId14"/>
    <p:sldId id="274" r:id="rId15"/>
    <p:sldId id="265" r:id="rId16"/>
    <p:sldId id="285" r:id="rId17"/>
    <p:sldId id="284" r:id="rId18"/>
    <p:sldId id="267" r:id="rId19"/>
    <p:sldId id="270" r:id="rId20"/>
    <p:sldId id="266" r:id="rId21"/>
    <p:sldId id="276" r:id="rId22"/>
    <p:sldId id="275" r:id="rId23"/>
    <p:sldId id="291" r:id="rId24"/>
    <p:sldId id="277" r:id="rId25"/>
    <p:sldId id="288" r:id="rId26"/>
    <p:sldId id="290" r:id="rId27"/>
    <p:sldId id="278" r:id="rId28"/>
    <p:sldId id="286" r:id="rId29"/>
    <p:sldId id="287" r:id="rId30"/>
    <p:sldId id="289" r:id="rId31"/>
    <p:sldId id="259" r:id="rId3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>
    <p:extLst>
      <p:ext uri="{19B8F6BF-5375-455C-9EA6-DF929625EA0E}">
        <p15:presenceInfo xmlns:p15="http://schemas.microsoft.com/office/powerpoint/2012/main" userId="af778d66278731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0000"/>
    <a:srgbClr val="996600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6" autoAdjust="0"/>
    <p:restoredTop sz="96513" autoAdjust="0"/>
  </p:normalViewPr>
  <p:slideViewPr>
    <p:cSldViewPr snapToGrid="0">
      <p:cViewPr varScale="1">
        <p:scale>
          <a:sx n="89" d="100"/>
          <a:sy n="89" d="100"/>
        </p:scale>
        <p:origin x="1224" y="67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878A0-001B-44B0-8C5D-6AD2DBBB64D3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A9E1E-AE0E-4A48-95EA-91938BD5E9F0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D560-716E-496D-ACC5-C639977EA19A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2B8A-FB4A-44C0-A248-5CDF1FBB4724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EB3B3-8ABF-4438-B18A-131F4AD52673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1D6E9-035F-4354-BA35-9846ABCCA34B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F7E2-9C10-418D-83AF-E278B1F16C2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67A1-B7EE-4FA2-AF8F-DCEA62099769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656DD-1A09-452E-9C8C-349EE45DA79A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7C53B0D-9156-4C2B-AF4D-B68168F6ED36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{</a:t>
            </a:r>
            <a:r>
              <a:rPr lang="ko-KR" altLang="en-US"/>
              <a:t>발표 주제 바닥글 수정</a:t>
            </a:r>
            <a:r>
              <a:rPr lang="en-US" altLang="ko-KR"/>
              <a:t>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64" r:id="rId6"/>
    <p:sldLayoutId id="2147483673" r:id="rId7"/>
    <p:sldLayoutId id="2147483665" r:id="rId8"/>
    <p:sldLayoutId id="2147483666" r:id="rId9"/>
    <p:sldLayoutId id="214748366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 fontScale="90000"/>
          </a:bodyPr>
          <a:lstStyle/>
          <a:p>
            <a:r>
              <a:rPr lang="ko-KR" altLang="en-US" sz="4800" dirty="0" err="1" smtClean="0"/>
              <a:t>드론</a:t>
            </a:r>
            <a:r>
              <a:rPr lang="ko-KR" altLang="en-US" sz="4800" dirty="0" smtClean="0"/>
              <a:t> 조립 실습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en-US" altLang="ko-KR" sz="4800" dirty="0" smtClean="0"/>
              <a:t>F330+Navio2+RaspberryPi3B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 smtClean="0"/>
              <a:t>8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17 </a:t>
            </a:r>
            <a:r>
              <a:rPr lang="ko-KR" altLang="en-US" dirty="0"/>
              <a:t>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김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 경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한세대학교  일반대학원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IT</a:t>
            </a:r>
            <a:r>
              <a:rPr lang="ko-KR" altLang="en-US" dirty="0" smtClean="0"/>
              <a:t>융합 </a:t>
            </a:r>
            <a:r>
              <a:rPr lang="ko-KR" altLang="en-US" dirty="0" err="1" smtClean="0"/>
              <a:t>드론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멘토링</a:t>
            </a:r>
            <a:r>
              <a:rPr lang="ko-KR" altLang="en-US" dirty="0" smtClean="0"/>
              <a:t> 과정</a:t>
            </a:r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270271" y="2264953"/>
            <a:ext cx="2486205" cy="429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4800" dirty="0" smtClean="0"/>
              <a:t>+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8164" y="920948"/>
            <a:ext cx="4618877" cy="5133128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65" y="1178074"/>
            <a:ext cx="3346537" cy="4618878"/>
          </a:xfrm>
          <a:prstGeom prst="rect">
            <a:avLst/>
          </a:prstGeom>
        </p:spPr>
      </p:pic>
      <p:sp>
        <p:nvSpPr>
          <p:cNvPr id="10" name="바닥글 개체 틀 4"/>
          <p:cNvSpPr txBox="1">
            <a:spLocks/>
          </p:cNvSpPr>
          <p:nvPr/>
        </p:nvSpPr>
        <p:spPr>
          <a:xfrm>
            <a:off x="3399257" y="634513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F330+Navio2+RaspberryPi3B+</a:t>
            </a:r>
            <a:endParaRPr lang="en-US" altLang="ko-KR" dirty="0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410793" y="5796951"/>
            <a:ext cx="7084414" cy="407343"/>
          </a:xfrm>
        </p:spPr>
        <p:txBody>
          <a:bodyPr/>
          <a:lstStyle/>
          <a:p>
            <a:r>
              <a:rPr lang="ko-KR" altLang="en-US" dirty="0" smtClean="0"/>
              <a:t>플레이트 중간에 배터리 공간을 확보하기 위해서 납땜이 되는 플레이트 바닥 방향으로 </a:t>
            </a:r>
            <a:r>
              <a:rPr lang="ko-KR" altLang="en-US" dirty="0" err="1" smtClean="0"/>
              <a:t>남땝을</a:t>
            </a:r>
            <a:r>
              <a:rPr lang="ko-KR" altLang="en-US" dirty="0" smtClean="0"/>
              <a:t> 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5930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ESC</a:t>
            </a:r>
            <a:r>
              <a:rPr lang="ko-KR" altLang="en-US" dirty="0" smtClean="0"/>
              <a:t>변속기장착과 모터 연결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281363" y="6330473"/>
            <a:ext cx="3343275" cy="365125"/>
          </a:xfrm>
        </p:spPr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70008" y="1203715"/>
            <a:ext cx="6556074" cy="4499830"/>
          </a:xfrm>
        </p:spPr>
      </p:pic>
      <p:sp>
        <p:nvSpPr>
          <p:cNvPr id="10" name="아래로 구부러진 화살표 9"/>
          <p:cNvSpPr/>
          <p:nvPr/>
        </p:nvSpPr>
        <p:spPr>
          <a:xfrm>
            <a:off x="6793301" y="1337692"/>
            <a:ext cx="1078302" cy="414068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아래로 구부러진 화살표 10"/>
          <p:cNvSpPr/>
          <p:nvPr/>
        </p:nvSpPr>
        <p:spPr>
          <a:xfrm rot="10800000">
            <a:off x="1908300" y="5051401"/>
            <a:ext cx="1078302" cy="369812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4"/>
          <p:cNvSpPr txBox="1">
            <a:spLocks/>
          </p:cNvSpPr>
          <p:nvPr/>
        </p:nvSpPr>
        <p:spPr>
          <a:xfrm>
            <a:off x="2270186" y="5126264"/>
            <a:ext cx="15168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14" name="바닥글 개체 틀 4"/>
          <p:cNvSpPr txBox="1">
            <a:spLocks/>
          </p:cNvSpPr>
          <p:nvPr/>
        </p:nvSpPr>
        <p:spPr>
          <a:xfrm>
            <a:off x="2088016" y="5401294"/>
            <a:ext cx="718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rgbClr val="FF0000"/>
                </a:solidFill>
              </a:rPr>
              <a:t>CW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15" name="바닥글 개체 틀 4"/>
          <p:cNvSpPr txBox="1">
            <a:spLocks/>
          </p:cNvSpPr>
          <p:nvPr/>
        </p:nvSpPr>
        <p:spPr>
          <a:xfrm>
            <a:off x="6973018" y="1037309"/>
            <a:ext cx="718868" cy="300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rgbClr val="FF0000"/>
                </a:solidFill>
              </a:rPr>
              <a:t>CW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16" name="바닥글 개체 틀 4"/>
          <p:cNvSpPr txBox="1">
            <a:spLocks/>
          </p:cNvSpPr>
          <p:nvPr/>
        </p:nvSpPr>
        <p:spPr>
          <a:xfrm>
            <a:off x="4313245" y="1751760"/>
            <a:ext cx="2031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257134" y="1264665"/>
            <a:ext cx="1181819" cy="1008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</a:rPr>
              <a:t>뒷면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18856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47" y="1481894"/>
            <a:ext cx="7020560" cy="4614104"/>
          </a:xfrm>
        </p:spPr>
      </p:pic>
      <p:sp>
        <p:nvSpPr>
          <p:cNvPr id="10" name="아래로 구부러진 화살표 9"/>
          <p:cNvSpPr/>
          <p:nvPr/>
        </p:nvSpPr>
        <p:spPr>
          <a:xfrm>
            <a:off x="1100443" y="1442754"/>
            <a:ext cx="1078302" cy="422670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4"/>
          <p:cNvSpPr txBox="1">
            <a:spLocks/>
          </p:cNvSpPr>
          <p:nvPr/>
        </p:nvSpPr>
        <p:spPr>
          <a:xfrm>
            <a:off x="1280160" y="1142371"/>
            <a:ext cx="718868" cy="300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rgbClr val="FF0000"/>
                </a:solidFill>
              </a:rPr>
              <a:t>CW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12" name="아래로 구부러진 화살표 11"/>
          <p:cNvSpPr/>
          <p:nvPr/>
        </p:nvSpPr>
        <p:spPr>
          <a:xfrm rot="10800000">
            <a:off x="7110657" y="5374297"/>
            <a:ext cx="1078302" cy="456385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바닥글 개체 틀 4"/>
          <p:cNvSpPr txBox="1">
            <a:spLocks/>
          </p:cNvSpPr>
          <p:nvPr/>
        </p:nvSpPr>
        <p:spPr>
          <a:xfrm>
            <a:off x="7290373" y="5830682"/>
            <a:ext cx="718868" cy="300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rgbClr val="FF0000"/>
                </a:solidFill>
              </a:rPr>
              <a:t>CW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15" name="바닥글 개체 틀 4"/>
          <p:cNvSpPr txBox="1">
            <a:spLocks/>
          </p:cNvSpPr>
          <p:nvPr/>
        </p:nvSpPr>
        <p:spPr>
          <a:xfrm>
            <a:off x="6476470" y="996253"/>
            <a:ext cx="861971" cy="450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000" dirty="0" smtClean="0">
                <a:solidFill>
                  <a:srgbClr val="92D050"/>
                </a:solidFill>
              </a:rPr>
              <a:t>CCW</a:t>
            </a:r>
            <a:endParaRPr lang="en-US" altLang="ko-KR" sz="2000" dirty="0">
              <a:solidFill>
                <a:srgbClr val="92D050"/>
              </a:solidFill>
            </a:endParaRPr>
          </a:p>
        </p:txBody>
      </p:sp>
      <p:sp>
        <p:nvSpPr>
          <p:cNvPr id="16" name="바닥글 개체 틀 4"/>
          <p:cNvSpPr txBox="1">
            <a:spLocks/>
          </p:cNvSpPr>
          <p:nvPr/>
        </p:nvSpPr>
        <p:spPr>
          <a:xfrm>
            <a:off x="1262247" y="6006951"/>
            <a:ext cx="861971" cy="450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rgbClr val="92D050"/>
                </a:solidFill>
              </a:rPr>
              <a:t>CCW</a:t>
            </a:r>
            <a:endParaRPr lang="en-US" altLang="ko-KR" sz="2000" dirty="0">
              <a:solidFill>
                <a:srgbClr val="92D050"/>
              </a:solidFill>
            </a:endParaRPr>
          </a:p>
        </p:txBody>
      </p:sp>
      <p:sp>
        <p:nvSpPr>
          <p:cNvPr id="17" name="위로 구부러진 화살표 16"/>
          <p:cNvSpPr/>
          <p:nvPr/>
        </p:nvSpPr>
        <p:spPr>
          <a:xfrm rot="10800000">
            <a:off x="6228080" y="1345655"/>
            <a:ext cx="1110361" cy="422670"/>
          </a:xfrm>
          <a:prstGeom prst="curved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위로 구부러진 화살표 17"/>
          <p:cNvSpPr/>
          <p:nvPr/>
        </p:nvSpPr>
        <p:spPr>
          <a:xfrm>
            <a:off x="1262247" y="5584281"/>
            <a:ext cx="1110361" cy="422670"/>
          </a:xfrm>
          <a:prstGeom prst="curved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바닥글 개체 틀 4"/>
          <p:cNvSpPr txBox="1">
            <a:spLocks/>
          </p:cNvSpPr>
          <p:nvPr/>
        </p:nvSpPr>
        <p:spPr>
          <a:xfrm>
            <a:off x="3403283" y="1871568"/>
            <a:ext cx="2031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532819" y="2303732"/>
            <a:ext cx="664683" cy="6556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날짜 개체 틀 3"/>
          <p:cNvSpPr txBox="1">
            <a:spLocks/>
          </p:cNvSpPr>
          <p:nvPr/>
        </p:nvSpPr>
        <p:spPr>
          <a:xfrm>
            <a:off x="5654038" y="2448974"/>
            <a:ext cx="301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949021" y="3944681"/>
            <a:ext cx="664683" cy="6556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날짜 개체 틀 3"/>
          <p:cNvSpPr txBox="1">
            <a:spLocks/>
          </p:cNvSpPr>
          <p:nvPr/>
        </p:nvSpPr>
        <p:spPr>
          <a:xfrm>
            <a:off x="3070240" y="4089923"/>
            <a:ext cx="301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949021" y="2448973"/>
            <a:ext cx="664683" cy="6556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날짜 개체 틀 3"/>
          <p:cNvSpPr txBox="1">
            <a:spLocks/>
          </p:cNvSpPr>
          <p:nvPr/>
        </p:nvSpPr>
        <p:spPr>
          <a:xfrm>
            <a:off x="3070240" y="2594215"/>
            <a:ext cx="301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532819" y="3933907"/>
            <a:ext cx="664683" cy="6556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날짜 개체 틀 3"/>
          <p:cNvSpPr txBox="1">
            <a:spLocks/>
          </p:cNvSpPr>
          <p:nvPr/>
        </p:nvSpPr>
        <p:spPr>
          <a:xfrm>
            <a:off x="5654038" y="4079149"/>
            <a:ext cx="301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856110" y="1556989"/>
            <a:ext cx="1181819" cy="1008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FF0000"/>
                </a:solidFill>
              </a:rPr>
              <a:t>앞면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49454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CCW-</a:t>
            </a:r>
            <a:r>
              <a:rPr lang="ko-KR" altLang="en-US" dirty="0" smtClean="0"/>
              <a:t>변속기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8" y="1319948"/>
            <a:ext cx="5343842" cy="4803997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sp>
        <p:nvSpPr>
          <p:cNvPr id="8" name="바닥글 개체 틀 4"/>
          <p:cNvSpPr txBox="1">
            <a:spLocks/>
          </p:cNvSpPr>
          <p:nvPr/>
        </p:nvSpPr>
        <p:spPr>
          <a:xfrm>
            <a:off x="6318133" y="1442046"/>
            <a:ext cx="2981142" cy="4496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915041"/>
              </p:ext>
            </p:extLst>
          </p:nvPr>
        </p:nvGraphicFramePr>
        <p:xfrm>
          <a:off x="6374921" y="3908344"/>
          <a:ext cx="1792140" cy="215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625"/>
                <a:gridCol w="677718"/>
                <a:gridCol w="668797"/>
              </a:tblGrid>
              <a:tr h="59702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ESC</a:t>
                      </a: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변속기</a:t>
                      </a:r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모터</a:t>
                      </a:r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18834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18834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1883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" name="타원 17"/>
          <p:cNvSpPr/>
          <p:nvPr/>
        </p:nvSpPr>
        <p:spPr>
          <a:xfrm>
            <a:off x="6449683" y="4565131"/>
            <a:ext cx="336430" cy="309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449683" y="5043852"/>
            <a:ext cx="336430" cy="309010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453996" y="5584381"/>
            <a:ext cx="336430" cy="3090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8221695" y="4827897"/>
            <a:ext cx="267419" cy="314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489114" y="3982498"/>
            <a:ext cx="1293241" cy="1956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400" b="0" dirty="0" smtClean="0"/>
              <a:t>CCW </a:t>
            </a:r>
            <a:r>
              <a:rPr lang="ko-KR" altLang="en-US" sz="1400" b="0" dirty="0" smtClean="0"/>
              <a:t>방향으로 돌아감</a:t>
            </a:r>
            <a:endParaRPr lang="ko-KR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3481296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CW-</a:t>
            </a:r>
            <a:r>
              <a:rPr lang="ko-KR" altLang="en-US" dirty="0" smtClean="0"/>
              <a:t>변속기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46" y="1319132"/>
            <a:ext cx="5236594" cy="4805630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  <p:sp>
        <p:nvSpPr>
          <p:cNvPr id="8" name="바닥글 개체 틀 4"/>
          <p:cNvSpPr txBox="1">
            <a:spLocks/>
          </p:cNvSpPr>
          <p:nvPr/>
        </p:nvSpPr>
        <p:spPr>
          <a:xfrm>
            <a:off x="6392174" y="1319132"/>
            <a:ext cx="2347380" cy="46873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766548"/>
              </p:ext>
            </p:extLst>
          </p:nvPr>
        </p:nvGraphicFramePr>
        <p:xfrm>
          <a:off x="6124751" y="3971240"/>
          <a:ext cx="1792140" cy="215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625"/>
                <a:gridCol w="677718"/>
                <a:gridCol w="668797"/>
              </a:tblGrid>
              <a:tr h="59702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ESC</a:t>
                      </a: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변속기</a:t>
                      </a:r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모터</a:t>
                      </a:r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18834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18834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1883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타원 9"/>
          <p:cNvSpPr/>
          <p:nvPr/>
        </p:nvSpPr>
        <p:spPr>
          <a:xfrm>
            <a:off x="6159261" y="4685690"/>
            <a:ext cx="336430" cy="309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159261" y="5164411"/>
            <a:ext cx="336430" cy="309010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163574" y="5704940"/>
            <a:ext cx="336430" cy="3090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8069293" y="4837492"/>
            <a:ext cx="267419" cy="314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8336712" y="4050076"/>
            <a:ext cx="1077580" cy="1956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400" b="0" dirty="0" smtClean="0"/>
              <a:t> CW </a:t>
            </a:r>
          </a:p>
          <a:p>
            <a:r>
              <a:rPr lang="ko-KR" altLang="en-US" sz="1400" b="0" dirty="0" smtClean="0"/>
              <a:t>방향으로 돌아감</a:t>
            </a:r>
            <a:endParaRPr lang="ko-KR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94480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FC</a:t>
            </a:r>
            <a:r>
              <a:rPr lang="ko-KR" altLang="en-US" dirty="0" smtClean="0"/>
              <a:t>보드 조립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sp>
        <p:nvSpPr>
          <p:cNvPr id="13" name="내용 개체 틀 1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4921692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33" y="1225209"/>
            <a:ext cx="5361141" cy="4311295"/>
          </a:xfrm>
          <a:prstGeom prst="rect">
            <a:avLst/>
          </a:prstGeom>
        </p:spPr>
      </p:pic>
      <p:sp>
        <p:nvSpPr>
          <p:cNvPr id="19" name="바닥글 개체 틀 4"/>
          <p:cNvSpPr txBox="1">
            <a:spLocks/>
          </p:cNvSpPr>
          <p:nvPr/>
        </p:nvSpPr>
        <p:spPr>
          <a:xfrm>
            <a:off x="3483867" y="567417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방열판</a:t>
            </a:r>
            <a:r>
              <a:rPr lang="ko-KR" altLang="en-US" dirty="0" smtClean="0"/>
              <a:t> 붙이기</a:t>
            </a:r>
            <a:endParaRPr lang="en-US" altLang="ko-KR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225209"/>
            <a:ext cx="4103904" cy="426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14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55" y="1298496"/>
            <a:ext cx="3787492" cy="4878467"/>
          </a:xfrm>
          <a:prstGeom prst="rect">
            <a:avLst/>
          </a:prstGeom>
        </p:spPr>
      </p:pic>
      <p:pic>
        <p:nvPicPr>
          <p:cNvPr id="8" name="내용 개체 틀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45" y="1298496"/>
            <a:ext cx="4147404" cy="487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35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Navio2+RaspberryPi3B  </a:t>
            </a:r>
            <a:r>
              <a:rPr lang="ko-KR" altLang="en-US" dirty="0" smtClean="0"/>
              <a:t>조립 모습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67" y="1639690"/>
            <a:ext cx="8217074" cy="4153296"/>
          </a:xfr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5268943" y="297265"/>
            <a:ext cx="2486205" cy="429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4800" dirty="0" smtClean="0"/>
              <a:t>+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67381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94" y="1224392"/>
            <a:ext cx="4797468" cy="14992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19722" y="2886601"/>
            <a:ext cx="2905240" cy="1088069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224392"/>
            <a:ext cx="6218716" cy="4805957"/>
          </a:xfr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99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진동방지 </a:t>
            </a:r>
            <a:r>
              <a:rPr lang="ko-KR" altLang="en-US" dirty="0" err="1" smtClean="0"/>
              <a:t>댐퍼</a:t>
            </a:r>
            <a:r>
              <a:rPr lang="ko-KR" altLang="en-US" dirty="0" smtClean="0"/>
              <a:t> 연결하기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9" y="1189973"/>
            <a:ext cx="3149090" cy="4703526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121" y="1189973"/>
            <a:ext cx="5316841" cy="470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5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준비물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Navio2</a:t>
            </a:r>
          </a:p>
          <a:p>
            <a:r>
              <a:rPr lang="en-US" dirty="0" smtClean="0"/>
              <a:t>RaspberryPi3B+</a:t>
            </a:r>
          </a:p>
          <a:p>
            <a:r>
              <a:rPr lang="en-US" dirty="0" smtClean="0"/>
              <a:t>F330 kit (</a:t>
            </a:r>
            <a:r>
              <a:rPr lang="ko-KR" altLang="en-US" dirty="0" smtClean="0"/>
              <a:t>모터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프레임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프로펠러</a:t>
            </a:r>
            <a:r>
              <a:rPr lang="en-US" altLang="ko-KR" dirty="0" smtClean="0"/>
              <a:t>, ESC)</a:t>
            </a:r>
            <a:endParaRPr lang="en-US" dirty="0" smtClean="0"/>
          </a:p>
          <a:p>
            <a:r>
              <a:rPr lang="ko-KR" altLang="en-US" dirty="0" smtClean="0"/>
              <a:t>케이블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연결 케이블 종류별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진동방지 </a:t>
            </a:r>
            <a:r>
              <a:rPr lang="ko-KR" altLang="en-US" dirty="0" err="1" smtClean="0"/>
              <a:t>댐퍼</a:t>
            </a:r>
            <a:endParaRPr lang="en-US" altLang="ko-KR" dirty="0" smtClean="0"/>
          </a:p>
          <a:p>
            <a:r>
              <a:rPr lang="ko-KR" altLang="en-US" dirty="0" smtClean="0"/>
              <a:t>케이블타이</a:t>
            </a:r>
            <a:endParaRPr lang="en-US" altLang="ko-KR" dirty="0" smtClean="0"/>
          </a:p>
          <a:p>
            <a:r>
              <a:rPr lang="ko-KR" altLang="en-US" dirty="0" err="1" smtClean="0"/>
              <a:t>리튬폴리머</a:t>
            </a:r>
            <a:r>
              <a:rPr lang="ko-KR" altLang="en-US" dirty="0" smtClean="0"/>
              <a:t> </a:t>
            </a:r>
            <a:r>
              <a:rPr lang="en-US" altLang="ko-KR" dirty="0" smtClean="0"/>
              <a:t>3c</a:t>
            </a:r>
            <a:r>
              <a:rPr lang="ko-KR" altLang="en-US" dirty="0" smtClean="0"/>
              <a:t>배터리</a:t>
            </a:r>
            <a:endParaRPr lang="en-US" altLang="ko-KR" dirty="0" smtClean="0"/>
          </a:p>
          <a:p>
            <a:r>
              <a:rPr lang="ko-KR" altLang="en-US" dirty="0" smtClean="0"/>
              <a:t>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인두</a:t>
            </a:r>
            <a:endParaRPr lang="en-US" altLang="ko-KR" dirty="0" smtClean="0"/>
          </a:p>
          <a:p>
            <a:r>
              <a:rPr lang="ko-KR" altLang="en-US" dirty="0" smtClean="0"/>
              <a:t>나사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어댑터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52D89-234C-4EA5-93FD-523499A38989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F330+Navio2+RaspberryPi3B+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2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51736" y="130387"/>
            <a:ext cx="4921250" cy="7183122"/>
          </a:xfrm>
        </p:spPr>
      </p:pic>
      <p:sp>
        <p:nvSpPr>
          <p:cNvPr id="8" name="타원 7"/>
          <p:cNvSpPr/>
          <p:nvPr/>
        </p:nvSpPr>
        <p:spPr>
          <a:xfrm>
            <a:off x="6846050" y="1226022"/>
            <a:ext cx="664683" cy="6556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날짜 개체 틀 3"/>
          <p:cNvSpPr txBox="1">
            <a:spLocks/>
          </p:cNvSpPr>
          <p:nvPr/>
        </p:nvSpPr>
        <p:spPr>
          <a:xfrm>
            <a:off x="6967269" y="1371264"/>
            <a:ext cx="301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843456" y="3000981"/>
            <a:ext cx="664683" cy="6556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날짜 개체 틀 3"/>
          <p:cNvSpPr txBox="1">
            <a:spLocks/>
          </p:cNvSpPr>
          <p:nvPr/>
        </p:nvSpPr>
        <p:spPr>
          <a:xfrm>
            <a:off x="1964675" y="3146223"/>
            <a:ext cx="301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843456" y="1190266"/>
            <a:ext cx="664683" cy="6556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날짜 개체 틀 3"/>
          <p:cNvSpPr txBox="1">
            <a:spLocks/>
          </p:cNvSpPr>
          <p:nvPr/>
        </p:nvSpPr>
        <p:spPr>
          <a:xfrm>
            <a:off x="1964675" y="1335508"/>
            <a:ext cx="301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846050" y="2856197"/>
            <a:ext cx="664683" cy="6556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날짜 개체 틀 3"/>
          <p:cNvSpPr txBox="1">
            <a:spLocks/>
          </p:cNvSpPr>
          <p:nvPr/>
        </p:nvSpPr>
        <p:spPr>
          <a:xfrm>
            <a:off x="6967269" y="3001439"/>
            <a:ext cx="301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굽은 화살표 18"/>
          <p:cNvSpPr/>
          <p:nvPr/>
        </p:nvSpPr>
        <p:spPr>
          <a:xfrm>
            <a:off x="3381555" y="1958197"/>
            <a:ext cx="552091" cy="74086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날짜 개체 틀 3"/>
          <p:cNvSpPr txBox="1">
            <a:spLocks/>
          </p:cNvSpPr>
          <p:nvPr/>
        </p:nvSpPr>
        <p:spPr>
          <a:xfrm>
            <a:off x="3850257" y="1898704"/>
            <a:ext cx="23607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</a:rPr>
              <a:t>맨 앞은</a:t>
            </a:r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</a:rPr>
              <a:t>수신기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날짜 개체 틀 3"/>
          <p:cNvSpPr txBox="1">
            <a:spLocks/>
          </p:cNvSpPr>
          <p:nvPr/>
        </p:nvSpPr>
        <p:spPr>
          <a:xfrm>
            <a:off x="3485072" y="4708040"/>
            <a:ext cx="23607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259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배터리 정리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64486" y="252602"/>
            <a:ext cx="4662011" cy="6668221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84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완성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858" y="1255713"/>
            <a:ext cx="7123696" cy="4921250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47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모터</a:t>
            </a:r>
            <a:r>
              <a:rPr lang="en-US" altLang="ko-KR" dirty="0" smtClean="0"/>
              <a:t>+</a:t>
            </a:r>
            <a:r>
              <a:rPr lang="ko-KR" altLang="en-US" smtClean="0"/>
              <a:t>프로펠러어댑터</a:t>
            </a:r>
            <a:r>
              <a:rPr lang="en-US" altLang="ko-KR" smtClean="0"/>
              <a:t>+</a:t>
            </a:r>
            <a:r>
              <a:rPr lang="ko-KR" altLang="en-US" smtClean="0"/>
              <a:t>프로펠러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16" y="1820318"/>
            <a:ext cx="1953288" cy="277770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3088112" y="5209715"/>
            <a:ext cx="3252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3.17mm </a:t>
            </a:r>
            <a:r>
              <a:rPr lang="en-US" altLang="ko-KR" dirty="0" smtClean="0"/>
              <a:t>CW/</a:t>
            </a:r>
            <a:r>
              <a:rPr lang="ko-KR" altLang="en-US" dirty="0" smtClean="0"/>
              <a:t>CCW </a:t>
            </a:r>
            <a:r>
              <a:rPr lang="ko-KR" altLang="en-US" dirty="0"/>
              <a:t>Propeller Clip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31870" y="5254244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A2212/ 13T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753" y="2185140"/>
            <a:ext cx="1840988" cy="2104271"/>
          </a:xfrm>
          <a:prstGeom prst="rect">
            <a:avLst/>
          </a:prstGeom>
        </p:spPr>
      </p:pic>
      <p:sp>
        <p:nvSpPr>
          <p:cNvPr id="11" name="덧셈 기호 10"/>
          <p:cNvSpPr/>
          <p:nvPr/>
        </p:nvSpPr>
        <p:spPr>
          <a:xfrm>
            <a:off x="2835695" y="3105480"/>
            <a:ext cx="401314" cy="42867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등호 11"/>
          <p:cNvSpPr/>
          <p:nvPr/>
        </p:nvSpPr>
        <p:spPr>
          <a:xfrm>
            <a:off x="5713084" y="3158621"/>
            <a:ext cx="404349" cy="27942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818" y="2185140"/>
            <a:ext cx="3107529" cy="19347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488369" y="4977245"/>
            <a:ext cx="32520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Propeller Clip은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프로펠러와 반대방향으로 돌아야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195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Troubleshooting1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smtClean="0"/>
              <a:t>자외선으로부터 </a:t>
            </a:r>
            <a:r>
              <a:rPr lang="en-US" altLang="ko-KR" sz="2000" dirty="0" smtClean="0"/>
              <a:t>FC</a:t>
            </a:r>
            <a:r>
              <a:rPr lang="ko-KR" altLang="en-US" sz="2000" dirty="0" smtClean="0"/>
              <a:t>보호 필수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>
                <a:solidFill>
                  <a:srgbClr val="FF0000"/>
                </a:solidFill>
              </a:rPr>
              <a:t>                                  FC</a:t>
            </a:r>
            <a:r>
              <a:rPr lang="ko-KR" altLang="en-US" sz="2000" dirty="0" smtClean="0">
                <a:solidFill>
                  <a:srgbClr val="FF0000"/>
                </a:solidFill>
              </a:rPr>
              <a:t>보드를 맨 위에서 중간으로 위치 변경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92" y="2070340"/>
            <a:ext cx="6659593" cy="400478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372264" y="1795971"/>
            <a:ext cx="457200" cy="17252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850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118303" y="2812211"/>
            <a:ext cx="2506335" cy="155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Troubleshooting2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배터리</a:t>
            </a:r>
            <a:r>
              <a:rPr lang="en-US" altLang="ko-KR" sz="2400" dirty="0" smtClean="0"/>
              <a:t>-</a:t>
            </a:r>
            <a:r>
              <a:rPr lang="ko-KR" altLang="en-US" sz="2400" dirty="0" smtClean="0"/>
              <a:t>전원커넥터 분리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연결 불편</a:t>
            </a:r>
            <a:endParaRPr lang="en-US" altLang="ko-KR" sz="2400" dirty="0" smtClean="0"/>
          </a:p>
          <a:p>
            <a:r>
              <a:rPr lang="ko-KR" altLang="en-US" sz="2400" dirty="0" smtClean="0"/>
              <a:t>잊고 분리 </a:t>
            </a:r>
            <a:r>
              <a:rPr lang="ko-KR" altLang="en-US" sz="2400" dirty="0" err="1" smtClean="0"/>
              <a:t>안하는</a:t>
            </a:r>
            <a:r>
              <a:rPr lang="ko-KR" altLang="en-US" sz="2400" dirty="0" smtClean="0"/>
              <a:t> 경우 방전 가능         </a:t>
            </a:r>
            <a:r>
              <a:rPr lang="ko-KR" altLang="en-US" sz="2400" dirty="0" smtClean="0">
                <a:solidFill>
                  <a:srgbClr val="FF0000"/>
                </a:solidFill>
              </a:rPr>
              <a:t>스위치 연결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53" y="3200399"/>
            <a:ext cx="4001610" cy="3014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30" y="3200399"/>
            <a:ext cx="4146115" cy="3014587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749446" y="1903956"/>
            <a:ext cx="475989" cy="20041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01744" y="2539137"/>
            <a:ext cx="1923691" cy="56934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565877" y="2477985"/>
            <a:ext cx="1481419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2800" b="0" dirty="0" smtClean="0"/>
              <a:t>SWITCH</a:t>
            </a:r>
            <a:endParaRPr lang="ko-KR" altLang="en-US" sz="2800" b="0" dirty="0"/>
          </a:p>
        </p:txBody>
      </p:sp>
      <p:sp>
        <p:nvSpPr>
          <p:cNvPr id="12" name="직사각형 11"/>
          <p:cNvSpPr/>
          <p:nvPr/>
        </p:nvSpPr>
        <p:spPr>
          <a:xfrm>
            <a:off x="6389531" y="2539137"/>
            <a:ext cx="1923691" cy="56934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6739749" y="2477985"/>
            <a:ext cx="1472598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2000" b="0" smtClean="0"/>
              <a:t>Lipo</a:t>
            </a:r>
            <a:r>
              <a:rPr lang="ko-KR" altLang="en-US" sz="2000" b="0" dirty="0" smtClean="0"/>
              <a:t>배터리</a:t>
            </a:r>
            <a:endParaRPr lang="ko-KR" altLang="en-US" sz="2000" b="0" dirty="0"/>
          </a:p>
        </p:txBody>
      </p:sp>
      <p:sp>
        <p:nvSpPr>
          <p:cNvPr id="14" name="직사각형 13"/>
          <p:cNvSpPr/>
          <p:nvPr/>
        </p:nvSpPr>
        <p:spPr>
          <a:xfrm>
            <a:off x="2194612" y="2539137"/>
            <a:ext cx="1923691" cy="56934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2277374" y="2477985"/>
            <a:ext cx="1657488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800" b="0" dirty="0" err="1" smtClean="0"/>
              <a:t>apm</a:t>
            </a:r>
            <a:r>
              <a:rPr lang="ko-KR" altLang="en-US" sz="1900" b="0" dirty="0" smtClean="0"/>
              <a:t>전원모듈</a:t>
            </a:r>
            <a:endParaRPr lang="ko-KR" altLang="en-US" sz="1900" b="0" dirty="0"/>
          </a:p>
        </p:txBody>
      </p:sp>
    </p:spTree>
    <p:extLst>
      <p:ext uri="{BB962C8B-B14F-4D97-AF65-F5344CB8AC3E}">
        <p14:creationId xmlns:p14="http://schemas.microsoft.com/office/powerpoint/2010/main" val="1729771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73">
            <a:off x="2017209" y="3627960"/>
            <a:ext cx="3075177" cy="226822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Swtch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조건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81037" y="126110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3c </a:t>
            </a:r>
            <a:r>
              <a:rPr lang="ko-KR" altLang="en-US" sz="2000" dirty="0" smtClean="0"/>
              <a:t>배터리 쓸 경우 최대가 </a:t>
            </a:r>
            <a:r>
              <a:rPr lang="en-US" altLang="ko-KR" sz="2000" dirty="0" smtClean="0"/>
              <a:t>11V </a:t>
            </a:r>
            <a:r>
              <a:rPr lang="en-US" altLang="ko-KR" sz="2000" dirty="0" smtClean="0">
                <a:sym typeface="Wingdings" panose="05000000000000000000" pitchFamily="2" charset="2"/>
              </a:rPr>
              <a:t> </a:t>
            </a:r>
            <a:r>
              <a:rPr lang="ko-KR" altLang="en-US" sz="2000" dirty="0" smtClean="0"/>
              <a:t>모터 </a:t>
            </a:r>
            <a:r>
              <a:rPr lang="en-US" altLang="ko-KR" sz="2000" dirty="0" smtClean="0"/>
              <a:t>4</a:t>
            </a:r>
            <a:r>
              <a:rPr lang="ko-KR" altLang="en-US" sz="2000" dirty="0" smtClean="0"/>
              <a:t>개므로 </a:t>
            </a:r>
            <a:r>
              <a:rPr lang="en-US" altLang="ko-KR" sz="2000" dirty="0" smtClean="0"/>
              <a:t>44V</a:t>
            </a:r>
            <a:r>
              <a:rPr lang="ko-KR" altLang="en-US" sz="2000" dirty="0" smtClean="0"/>
              <a:t>가 최대출력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1800" dirty="0" smtClean="0"/>
              <a:t>Axial </a:t>
            </a:r>
            <a:r>
              <a:rPr lang="en-US" altLang="ko-KR" sz="1800" dirty="0"/>
              <a:t>XT60 Plug On Off Switch Connector with Extend Wire Cable For RC </a:t>
            </a:r>
            <a:r>
              <a:rPr lang="en-US" altLang="ko-KR" sz="1800" dirty="0" err="1"/>
              <a:t>Lipo</a:t>
            </a:r>
            <a:r>
              <a:rPr lang="en-US" altLang="ko-KR" sz="1800" dirty="0"/>
              <a:t> Battery</a:t>
            </a:r>
            <a:endParaRPr lang="en-US" altLang="ko-KR" sz="1800" dirty="0" smtClean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56" y="1735970"/>
            <a:ext cx="5326815" cy="1985977"/>
          </a:xfr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5323773" y="4262623"/>
            <a:ext cx="2873843" cy="1379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/>
              <a:t>22A</a:t>
            </a:r>
          </a:p>
        </p:txBody>
      </p:sp>
    </p:spTree>
    <p:extLst>
      <p:ext uri="{BB962C8B-B14F-4D97-AF65-F5344CB8AC3E}">
        <p14:creationId xmlns:p14="http://schemas.microsoft.com/office/powerpoint/2010/main" val="3980463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Troubleshooting3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프로펠러어댑터의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방향이 모두 같아서</a:t>
            </a:r>
            <a:r>
              <a:rPr lang="en-US" altLang="ko-KR" dirty="0"/>
              <a:t> </a:t>
            </a:r>
            <a:r>
              <a:rPr lang="ko-KR" altLang="en-US" dirty="0" smtClean="0"/>
              <a:t>두 군데의 </a:t>
            </a:r>
            <a:r>
              <a:rPr lang="ko-KR" altLang="en-US" dirty="0" err="1" smtClean="0"/>
              <a:t>프롭이</a:t>
            </a:r>
            <a:r>
              <a:rPr lang="ko-KR" altLang="en-US" dirty="0" smtClean="0"/>
              <a:t> 비행시 풀림</a:t>
            </a:r>
            <a:r>
              <a:rPr lang="en-US" altLang="ko-KR" dirty="0" smtClean="0"/>
              <a:t>-</a:t>
            </a:r>
            <a:r>
              <a:rPr lang="ko-KR" altLang="en-US" dirty="0" smtClean="0"/>
              <a:t>추락으로 이어짐</a:t>
            </a:r>
            <a:endParaRPr lang="en-US" altLang="ko-KR" dirty="0" smtClean="0"/>
          </a:p>
          <a:p>
            <a:r>
              <a:rPr lang="ko-KR" altLang="en-US" dirty="0" smtClean="0"/>
              <a:t>프로펠러어댑터의 방향은 프로펠러의 방향과 반대가 되어야 한다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78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Troubleshooting4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모터</a:t>
            </a:r>
            <a:r>
              <a:rPr lang="en-US" altLang="ko-KR" smtClean="0"/>
              <a:t>Shaft </a:t>
            </a:r>
            <a:r>
              <a:rPr lang="ko-KR" altLang="en-US" smtClean="0"/>
              <a:t>길이 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—</a:t>
            </a:r>
            <a:r>
              <a:rPr lang="ko-KR" altLang="en-US" dirty="0" smtClean="0"/>
              <a:t>저가의 모터라서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모터의 속도가 다름</a:t>
            </a:r>
            <a:r>
              <a:rPr lang="en-US" altLang="ko-KR" dirty="0" smtClean="0"/>
              <a:t>-</a:t>
            </a:r>
            <a:r>
              <a:rPr lang="ko-KR" altLang="en-US" dirty="0" smtClean="0"/>
              <a:t>소리 다름</a:t>
            </a:r>
            <a:r>
              <a:rPr lang="en-US" altLang="ko-KR" dirty="0" smtClean="0"/>
              <a:t>--- </a:t>
            </a:r>
            <a:r>
              <a:rPr lang="ko-KR" altLang="en-US" dirty="0" smtClean="0"/>
              <a:t>어떻게 해결</a:t>
            </a:r>
            <a:r>
              <a:rPr lang="en-US" altLang="ko-KR" dirty="0" smtClean="0"/>
              <a:t>? </a:t>
            </a:r>
            <a:r>
              <a:rPr lang="en-US" altLang="ko-KR" dirty="0" err="1" smtClean="0"/>
              <a:t>Mp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모터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시 변속기 </a:t>
            </a:r>
            <a:r>
              <a:rPr lang="en-US" altLang="ko-KR" dirty="0" smtClean="0"/>
              <a:t>calibration </a:t>
            </a:r>
            <a:r>
              <a:rPr lang="ko-KR" altLang="en-US" dirty="0" smtClean="0"/>
              <a:t>후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모터가 일정하고 세밀하게 도는 것을 볼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이것과는 </a:t>
            </a:r>
            <a:r>
              <a:rPr lang="ko-KR" altLang="en-US" dirty="0" err="1" smtClean="0"/>
              <a:t>다른문제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ESC</a:t>
            </a:r>
            <a:r>
              <a:rPr lang="ko-KR" altLang="en-US" dirty="0" smtClean="0"/>
              <a:t>변속기를 쓰는 이유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87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Troubleshooting5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RaspberryPi3B </a:t>
            </a:r>
            <a:r>
              <a:rPr lang="ko-KR" altLang="en-US" dirty="0" smtClean="0"/>
              <a:t>의 기압센서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고도센서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스폰지를 붙여줌</a:t>
            </a:r>
            <a:r>
              <a:rPr lang="en-US" altLang="ko-KR" smtClean="0"/>
              <a:t>---</a:t>
            </a:r>
            <a:r>
              <a:rPr lang="ko-KR" altLang="en-US" smtClean="0"/>
              <a:t>마이크에 </a:t>
            </a:r>
            <a:r>
              <a:rPr lang="ko-KR" altLang="en-US" dirty="0" smtClean="0"/>
              <a:t>스폰지를 씌우는 원리와 같다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155471" y="1175292"/>
            <a:ext cx="662149" cy="478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400" dirty="0" smtClean="0"/>
              <a:t>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3650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F330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408" y="1840559"/>
            <a:ext cx="5863184" cy="4069433"/>
          </a:xfrm>
        </p:spPr>
      </p:pic>
      <p:cxnSp>
        <p:nvCxnSpPr>
          <p:cNvPr id="11" name="직선 화살표 연결선 10"/>
          <p:cNvCxnSpPr/>
          <p:nvPr/>
        </p:nvCxnSpPr>
        <p:spPr>
          <a:xfrm>
            <a:off x="2294626" y="5039431"/>
            <a:ext cx="327805" cy="4038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6771736" y="1759789"/>
            <a:ext cx="402566" cy="4344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2363638" y="1849185"/>
            <a:ext cx="4482860" cy="32490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바닥글 개체 틀 4"/>
          <p:cNvSpPr txBox="1">
            <a:spLocks/>
          </p:cNvSpPr>
          <p:nvPr/>
        </p:nvSpPr>
        <p:spPr>
          <a:xfrm rot="19472716">
            <a:off x="1710086" y="4024783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330mm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9248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Moter</a:t>
            </a:r>
            <a:r>
              <a:rPr lang="en-US" altLang="ko-KR" dirty="0" smtClean="0"/>
              <a:t>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MissonPlanner</a:t>
            </a:r>
            <a:r>
              <a:rPr lang="ko-KR" altLang="en-US" dirty="0"/>
              <a:t> </a:t>
            </a:r>
            <a:r>
              <a:rPr lang="ko-KR" altLang="en-US" dirty="0" smtClean="0"/>
              <a:t>연결 후 </a:t>
            </a:r>
            <a:r>
              <a:rPr lang="en-US" altLang="ko-KR" dirty="0" err="1" smtClean="0"/>
              <a:t>Moter</a:t>
            </a:r>
            <a:r>
              <a:rPr lang="en-US" altLang="ko-KR" dirty="0" smtClean="0"/>
              <a:t> Test-</a:t>
            </a:r>
            <a:r>
              <a:rPr lang="ko-KR" altLang="en-US" dirty="0" smtClean="0"/>
              <a:t>모터 방향과 </a:t>
            </a:r>
            <a:r>
              <a:rPr lang="ko-KR" altLang="en-US" dirty="0" err="1" smtClean="0"/>
              <a:t>속도등</a:t>
            </a:r>
            <a:r>
              <a:rPr lang="ko-KR" altLang="en-US" dirty="0" smtClean="0"/>
              <a:t> 확인</a:t>
            </a:r>
            <a:endParaRPr lang="en-US" altLang="ko-KR" dirty="0" smtClean="0"/>
          </a:p>
          <a:p>
            <a:r>
              <a:rPr lang="en-US" altLang="ko-KR" dirty="0" smtClean="0"/>
              <a:t>Esc Calibration </a:t>
            </a:r>
            <a:r>
              <a:rPr lang="ko-KR" altLang="en-US" dirty="0" smtClean="0"/>
              <a:t>이전 </a:t>
            </a:r>
            <a:r>
              <a:rPr lang="en-US" altLang="ko-KR" dirty="0" smtClean="0"/>
              <a:t>/</a:t>
            </a:r>
            <a:r>
              <a:rPr lang="ko-KR" altLang="en-US" dirty="0" smtClean="0"/>
              <a:t>이후 </a:t>
            </a:r>
            <a:r>
              <a:rPr lang="en-US" altLang="ko-KR" dirty="0" err="1" smtClean="0"/>
              <a:t>moter</a:t>
            </a:r>
            <a:r>
              <a:rPr lang="en-US" altLang="ko-KR" dirty="0" smtClean="0"/>
              <a:t> </a:t>
            </a:r>
            <a:r>
              <a:rPr lang="ko-KR" altLang="en-US" smtClean="0"/>
              <a:t>회전 비교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{</a:t>
            </a:r>
            <a:r>
              <a:rPr lang="ko-KR" altLang="en-US" smtClean="0"/>
              <a:t>발표 주제 바닥글 수정</a:t>
            </a:r>
            <a:r>
              <a:rPr lang="en-US" altLang="ko-KR" smtClean="0"/>
              <a:t>}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54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15FD-191D-4438-8D52-621D8B0E0666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655639" cy="365125"/>
          </a:xfrm>
        </p:spPr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F330 </a:t>
            </a:r>
            <a:r>
              <a:rPr lang="ko-KR" altLang="en-US" dirty="0" err="1" smtClean="0"/>
              <a:t>구성품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816" y="1267355"/>
            <a:ext cx="3069790" cy="2641318"/>
          </a:xfr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204" y="1349579"/>
            <a:ext cx="2260121" cy="255909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651" y="3987262"/>
            <a:ext cx="1910907" cy="22678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15" y="4088486"/>
            <a:ext cx="2362661" cy="18260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18" y="4633264"/>
            <a:ext cx="1337094" cy="13488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58" y="4487567"/>
            <a:ext cx="1693867" cy="14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52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방향 정하기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335" y="2482240"/>
            <a:ext cx="3264555" cy="2672219"/>
          </a:xfrm>
          <a:prstGeom prst="rect">
            <a:avLst/>
          </a:prstGeom>
        </p:spPr>
      </p:pic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24" y="1261322"/>
            <a:ext cx="5351714" cy="4921250"/>
          </a:xfrm>
        </p:spPr>
      </p:pic>
      <p:sp>
        <p:nvSpPr>
          <p:cNvPr id="11" name="위쪽 화살표 10"/>
          <p:cNvSpPr/>
          <p:nvPr/>
        </p:nvSpPr>
        <p:spPr>
          <a:xfrm>
            <a:off x="3612350" y="1535501"/>
            <a:ext cx="336431" cy="8281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바닥글 개체 틀 4"/>
          <p:cNvSpPr txBox="1">
            <a:spLocks/>
          </p:cNvSpPr>
          <p:nvPr/>
        </p:nvSpPr>
        <p:spPr>
          <a:xfrm>
            <a:off x="3612350" y="1902840"/>
            <a:ext cx="9989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앞</a:t>
            </a:r>
            <a:endParaRPr lang="en-US" altLang="ko-KR" sz="2000" dirty="0"/>
          </a:p>
        </p:txBody>
      </p:sp>
      <p:sp>
        <p:nvSpPr>
          <p:cNvPr id="15" name="바닥글 개체 틀 4"/>
          <p:cNvSpPr txBox="1">
            <a:spLocks/>
          </p:cNvSpPr>
          <p:nvPr/>
        </p:nvSpPr>
        <p:spPr>
          <a:xfrm>
            <a:off x="6562725" y="518758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7mm</a:t>
            </a:r>
            <a:r>
              <a:rPr lang="ko-KR" altLang="en-US" dirty="0" smtClean="0"/>
              <a:t>나사</a:t>
            </a:r>
            <a:r>
              <a:rPr lang="en-US" altLang="ko-KR" dirty="0" smtClean="0"/>
              <a:t>+</a:t>
            </a:r>
            <a:r>
              <a:rPr lang="ko-KR" altLang="en-US" dirty="0" smtClean="0"/>
              <a:t>어댑터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1746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모터 장착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305" y="1193493"/>
            <a:ext cx="2801389" cy="46585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624" y="1193493"/>
            <a:ext cx="2680338" cy="46585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49" y="1270351"/>
            <a:ext cx="2292263" cy="2325520"/>
          </a:xfrm>
          <a:prstGeom prst="rect">
            <a:avLst/>
          </a:prstGeom>
        </p:spPr>
      </p:pic>
      <p:sp>
        <p:nvSpPr>
          <p:cNvPr id="10" name="바닥글 개체 틀 4"/>
          <p:cNvSpPr txBox="1">
            <a:spLocks/>
          </p:cNvSpPr>
          <p:nvPr/>
        </p:nvSpPr>
        <p:spPr>
          <a:xfrm>
            <a:off x="3390632" y="5775435"/>
            <a:ext cx="43558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모터와 프레임 사이에 </a:t>
            </a:r>
            <a:r>
              <a:rPr lang="ko-KR" altLang="en-US" dirty="0" err="1" smtClean="0"/>
              <a:t>어탭터를</a:t>
            </a:r>
            <a:r>
              <a:rPr lang="ko-KR" altLang="en-US" dirty="0" smtClean="0"/>
              <a:t> 연결하는 경우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0279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모터 장착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60" y="1554480"/>
            <a:ext cx="2870982" cy="4259724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66" y="1396427"/>
            <a:ext cx="2292263" cy="2325520"/>
          </a:xfrm>
          <a:prstGeom prst="rect">
            <a:avLst/>
          </a:prstGeom>
        </p:spPr>
      </p:pic>
      <p:sp>
        <p:nvSpPr>
          <p:cNvPr id="10" name="바닥글 개체 틀 4"/>
          <p:cNvSpPr txBox="1">
            <a:spLocks/>
          </p:cNvSpPr>
          <p:nvPr/>
        </p:nvSpPr>
        <p:spPr>
          <a:xfrm>
            <a:off x="801665" y="5757964"/>
            <a:ext cx="8730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모터와 프레임 사이에     모양어댑터 사용하지 않는 경우</a:t>
            </a:r>
            <a:r>
              <a:rPr lang="en-US" altLang="ko-KR" dirty="0"/>
              <a:t>,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나사가 모터 </a:t>
            </a:r>
            <a:r>
              <a:rPr lang="ko-KR" altLang="en-US" dirty="0"/>
              <a:t>권</a:t>
            </a:r>
            <a:r>
              <a:rPr lang="ko-KR" altLang="en-US" dirty="0" smtClean="0"/>
              <a:t>선에 닿지 않도록 나사에 어댑터 연결하여 사용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42" y="1554480"/>
            <a:ext cx="2605258" cy="4259723"/>
          </a:xfrm>
          <a:prstGeom prst="rect">
            <a:avLst/>
          </a:prstGeom>
        </p:spPr>
      </p:pic>
      <p:sp>
        <p:nvSpPr>
          <p:cNvPr id="9" name="곱셈 기호 8"/>
          <p:cNvSpPr/>
          <p:nvPr/>
        </p:nvSpPr>
        <p:spPr>
          <a:xfrm>
            <a:off x="2613804" y="5832695"/>
            <a:ext cx="198407" cy="215661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3578158">
            <a:off x="4993281" y="3992285"/>
            <a:ext cx="987340" cy="195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93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25470" y="2052091"/>
            <a:ext cx="4852289" cy="3120077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43836" y="1210295"/>
            <a:ext cx="5035005" cy="48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9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56" y="1325885"/>
            <a:ext cx="6085520" cy="4072833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0A65-1955-4186-AF42-E92A051B257D}" type="datetime1">
              <a:rPr lang="ko-KR" altLang="en-US" smtClean="0"/>
              <a:t>2019-08-20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F330+Navio2+RaspberryPi3B+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19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12136</TotalTime>
  <Words>490</Words>
  <Application>Microsoft Office PowerPoint</Application>
  <PresentationFormat>A4 용지(210x297mm)</PresentationFormat>
  <Paragraphs>206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맑은 고딕</vt:lpstr>
      <vt:lpstr>바탕</vt:lpstr>
      <vt:lpstr>Arial</vt:lpstr>
      <vt:lpstr>Calibri</vt:lpstr>
      <vt:lpstr>Consolas</vt:lpstr>
      <vt:lpstr>Times New Roman</vt:lpstr>
      <vt:lpstr>Wingdings</vt:lpstr>
      <vt:lpstr>Office 테마</vt:lpstr>
      <vt:lpstr>드론 조립 실습  F330+Navio2+RaspberryPi3B</vt:lpstr>
      <vt:lpstr>준비물</vt:lpstr>
      <vt:lpstr>F330</vt:lpstr>
      <vt:lpstr>F330 구성품</vt:lpstr>
      <vt:lpstr>방향 정하기</vt:lpstr>
      <vt:lpstr>모터 장착1</vt:lpstr>
      <vt:lpstr>모터 장착2</vt:lpstr>
      <vt:lpstr>PowerPoint 프레젠테이션</vt:lpstr>
      <vt:lpstr>PowerPoint 프레젠테이션</vt:lpstr>
      <vt:lpstr>PowerPoint 프레젠테이션</vt:lpstr>
      <vt:lpstr>ESC변속기장착과 모터 연결</vt:lpstr>
      <vt:lpstr>PowerPoint 프레젠테이션</vt:lpstr>
      <vt:lpstr>CCW-변속기</vt:lpstr>
      <vt:lpstr>CW-변속기</vt:lpstr>
      <vt:lpstr>FC보드 조립</vt:lpstr>
      <vt:lpstr>PowerPoint 프레젠테이션</vt:lpstr>
      <vt:lpstr>Navio2+RaspberryPi3B  조립 모습</vt:lpstr>
      <vt:lpstr>PowerPoint 프레젠테이션</vt:lpstr>
      <vt:lpstr>진동방지 댐퍼 연결하기</vt:lpstr>
      <vt:lpstr>PowerPoint 프레젠테이션</vt:lpstr>
      <vt:lpstr>배터리 정리</vt:lpstr>
      <vt:lpstr>완성</vt:lpstr>
      <vt:lpstr>모터+프로펠러어댑터+프로펠러</vt:lpstr>
      <vt:lpstr>Troubleshooting1</vt:lpstr>
      <vt:lpstr>Troubleshooting2</vt:lpstr>
      <vt:lpstr>Swtch 조건</vt:lpstr>
      <vt:lpstr>Troubleshooting3</vt:lpstr>
      <vt:lpstr>Troubleshooting4</vt:lpstr>
      <vt:lpstr>Troubleshooting5</vt:lpstr>
      <vt:lpstr>Moter Test</vt:lpstr>
      <vt:lpstr>끝.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안태린</cp:lastModifiedBy>
  <cp:revision>1856</cp:revision>
  <dcterms:created xsi:type="dcterms:W3CDTF">2018-03-04T04:23:51Z</dcterms:created>
  <dcterms:modified xsi:type="dcterms:W3CDTF">2019-08-20T13:17:40Z</dcterms:modified>
</cp:coreProperties>
</file>